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sldIdLst>
    <p:sldId id="256" r:id="rId2"/>
    <p:sldId id="259" r:id="rId3"/>
    <p:sldId id="267" r:id="rId4"/>
    <p:sldId id="268" r:id="rId5"/>
    <p:sldId id="270" r:id="rId6"/>
    <p:sldId id="275" r:id="rId7"/>
    <p:sldId id="271" r:id="rId8"/>
    <p:sldId id="276" r:id="rId9"/>
    <p:sldId id="277" r:id="rId10"/>
    <p:sldId id="272" r:id="rId11"/>
    <p:sldId id="273" r:id="rId12"/>
    <p:sldId id="274" r:id="rId13"/>
    <p:sldId id="269" r:id="rId14"/>
    <p:sldId id="265" r:id="rId15"/>
  </p:sldIdLst>
  <p:sldSz cx="12192000" cy="6858000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333333"/>
    <a:srgbClr val="FCA32C"/>
    <a:srgbClr val="FBCA3F"/>
    <a:srgbClr val="FBD26D"/>
    <a:srgbClr val="FFFF99"/>
    <a:srgbClr val="F8FAFA"/>
    <a:srgbClr val="FFFFFF"/>
    <a:srgbClr val="F5FDFC"/>
    <a:srgbClr val="F3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47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2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1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3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18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54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8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12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1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1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48FC5A-8510-4CD1-8A3C-C0639F994AD0}"/>
              </a:ext>
            </a:extLst>
          </p:cNvPr>
          <p:cNvSpPr txBox="1"/>
          <p:nvPr/>
        </p:nvSpPr>
        <p:spPr>
          <a:xfrm>
            <a:off x="4414858" y="4403931"/>
            <a:ext cx="3361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100" dirty="0" err="1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김원상</a:t>
            </a:r>
            <a:r>
              <a:rPr lang="ko-KR" altLang="en-US" sz="1600" b="1" spc="100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b="1" spc="100" dirty="0" err="1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황승빈</a:t>
            </a:r>
            <a:r>
              <a:rPr lang="ko-KR" altLang="en-US" sz="1600" b="1" spc="100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b="1" spc="100" dirty="0" err="1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조에스더</a:t>
            </a:r>
            <a:r>
              <a:rPr lang="ko-KR" altLang="en-US" sz="1600" b="1" spc="100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이건희</a:t>
            </a:r>
            <a:endParaRPr lang="ko-KR" altLang="en-US" sz="1600" b="1" spc="1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7" t="15320" r="18404" b="15074"/>
          <a:stretch/>
        </p:blipFill>
        <p:spPr>
          <a:xfrm>
            <a:off x="5259186" y="2575131"/>
            <a:ext cx="1471352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2209800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추천 암장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158043" y="298047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1" y="1754780"/>
            <a:ext cx="7481924" cy="37488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1408" y="2828835"/>
            <a:ext cx="335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매핑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활용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원하는 지점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지도찾기</a:t>
            </a:r>
            <a:endParaRPr lang="en-US" altLang="ko-KR" b="1" dirty="0">
              <a:solidFill>
                <a:srgbClr val="FF9900"/>
              </a:solidFill>
            </a:endParaRPr>
          </a:p>
          <a:p>
            <a:pPr algn="ctr"/>
            <a:r>
              <a:rPr lang="en-US" altLang="ko-KR" b="1" dirty="0" smtClean="0">
                <a:solidFill>
                  <a:srgbClr val="FF9900"/>
                </a:solidFill>
              </a:rPr>
              <a:t>&amp;</a:t>
            </a:r>
          </a:p>
          <a:p>
            <a:pPr algn="ctr"/>
            <a:r>
              <a:rPr lang="en-US" altLang="ko-KR" b="1" dirty="0" smtClean="0">
                <a:solidFill>
                  <a:srgbClr val="FF9900"/>
                </a:solidFill>
              </a:rPr>
              <a:t>25</a:t>
            </a:r>
            <a:r>
              <a:rPr lang="ko-KR" altLang="en-US" b="1" dirty="0" smtClean="0">
                <a:solidFill>
                  <a:srgbClr val="FF9900"/>
                </a:solidFill>
              </a:rPr>
              <a:t>개 지점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34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36328"/>
            <a:ext cx="2209800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로그인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674964" y="306674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7" y="1464095"/>
            <a:ext cx="5469146" cy="2962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59" y="733502"/>
            <a:ext cx="4483967" cy="30021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05" y="986826"/>
            <a:ext cx="4725157" cy="44996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7" y="2451560"/>
            <a:ext cx="5358666" cy="38540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94895" y="2451560"/>
            <a:ext cx="335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로그인</a:t>
            </a:r>
            <a:r>
              <a:rPr lang="ko-KR" altLang="en-US" b="1" dirty="0" smtClean="0">
                <a:solidFill>
                  <a:schemeClr val="bg1"/>
                </a:solidFill>
              </a:rPr>
              <a:t> 페이지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아이디 찾기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비밀번호 찾기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회원가입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14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36328"/>
            <a:ext cx="2722532" cy="584775"/>
            <a:chOff x="219076" y="219075"/>
            <a:chExt cx="2722532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7225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smtClean="0">
                  <a:solidFill>
                    <a:schemeClr val="bg1"/>
                  </a:solidFill>
                </a:rPr>
                <a:t>마이페이지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477220" y="298048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" y="1643122"/>
            <a:ext cx="6426679" cy="32560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39" y="1907106"/>
            <a:ext cx="6689772" cy="33326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03" y="2290103"/>
            <a:ext cx="5155387" cy="35884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568" y="1268322"/>
            <a:ext cx="3386983" cy="38126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76011" y="1042957"/>
            <a:ext cx="335591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사이드 메뉴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MY PAGE</a:t>
            </a: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프로필 수정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운동 목표 설정 기록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 smtClean="0">
                <a:solidFill>
                  <a:srgbClr val="FF9900"/>
                </a:solidFill>
              </a:rPr>
              <a:t>-</a:t>
            </a:r>
            <a:r>
              <a:rPr lang="ko-KR" altLang="en-US" b="1" dirty="0" smtClean="0">
                <a:solidFill>
                  <a:srgbClr val="FF9900"/>
                </a:solidFill>
              </a:rPr>
              <a:t>운동진행상황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76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614488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20387" y="2796293"/>
            <a:ext cx="2044064" cy="12749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20387" y="2476600"/>
            <a:ext cx="210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0" dirty="0" smtClean="0">
                <a:ln w="15875">
                  <a:noFill/>
                </a:ln>
                <a:solidFill>
                  <a:schemeClr val="bg1">
                    <a:lumMod val="85000"/>
                  </a:schemeClr>
                </a:solidFill>
                <a:ea typeface="Tmon몬소리 Black" panose="02000A03000000000000" pitchFamily="2" charset="-127"/>
              </a:rPr>
              <a:t>D                            W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63771" y="4042845"/>
            <a:ext cx="2627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CLIMBING COMMUNITY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8521407" y="3086346"/>
            <a:ext cx="1265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Q&amp;A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50" y="2877776"/>
            <a:ext cx="686031" cy="1165069"/>
          </a:xfrm>
          <a:prstGeom prst="rect">
            <a:avLst/>
          </a:prstGeom>
          <a:solidFill>
            <a:srgbClr val="FF9900"/>
          </a:solidFill>
        </p:spPr>
      </p:pic>
    </p:spTree>
    <p:extLst>
      <p:ext uri="{BB962C8B-B14F-4D97-AF65-F5344CB8AC3E}">
        <p14:creationId xmlns:p14="http://schemas.microsoft.com/office/powerpoint/2010/main" val="30852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rgbClr val="FCA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rgbClr val="FCA3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849505" y="303729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감사합니다</a:t>
            </a:r>
            <a:endParaRPr lang="en-US" altLang="ko-KR" sz="36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4178"/>
            <a:ext cx="6144883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95812" y="2806920"/>
            <a:ext cx="2044064" cy="12749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2962" y="3288298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클라이밍</a:t>
            </a:r>
            <a:r>
              <a:rPr lang="ko-KR" altLang="en-US" dirty="0" err="1" smtClean="0">
                <a:solidFill>
                  <a:schemeClr val="bg1"/>
                </a:solidFill>
              </a:rPr>
              <a:t>커뮤니티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5812" y="2487227"/>
            <a:ext cx="210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0" dirty="0" smtClean="0">
                <a:ln w="15875">
                  <a:noFill/>
                </a:ln>
                <a:solidFill>
                  <a:schemeClr val="bg1">
                    <a:lumMod val="85000"/>
                  </a:schemeClr>
                </a:solidFill>
                <a:ea typeface="Tmon몬소리 Black" panose="02000A03000000000000" pitchFamily="2" charset="-127"/>
              </a:rPr>
              <a:t>D                            W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196" y="4053472"/>
            <a:ext cx="2627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CLIMBING COMMUNITY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04912" y="1827473"/>
            <a:ext cx="429827" cy="429827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004912" y="2536292"/>
            <a:ext cx="429827" cy="429827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512375" y="1848564"/>
            <a:ext cx="1166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#FF9900</a:t>
            </a:r>
          </a:p>
        </p:txBody>
      </p:sp>
      <p:sp>
        <p:nvSpPr>
          <p:cNvPr id="21" name="타원 20"/>
          <p:cNvSpPr/>
          <p:nvPr/>
        </p:nvSpPr>
        <p:spPr>
          <a:xfrm>
            <a:off x="10037436" y="2004286"/>
            <a:ext cx="76200" cy="76200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037436" y="2730357"/>
            <a:ext cx="76200" cy="76200"/>
          </a:xfrm>
          <a:prstGeom prst="ellipse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12375" y="2540271"/>
            <a:ext cx="1166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#333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74760" y="855423"/>
            <a:ext cx="18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COLOR</a:t>
            </a:r>
            <a:endParaRPr lang="ko-KR" alt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8530034" y="3899583"/>
            <a:ext cx="181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FONT</a:t>
            </a:r>
            <a:endParaRPr lang="ko-KR" alt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8064954" y="4674119"/>
            <a:ext cx="223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Poppins </a:t>
            </a:r>
          </a:p>
          <a:p>
            <a:pPr algn="ctr"/>
            <a:r>
              <a:rPr lang="en-US" altLang="ko-KR" sz="2400" dirty="0" smtClean="0"/>
              <a:t>sans-serif</a:t>
            </a:r>
            <a:endParaRPr lang="ko-KR" altLang="en-US" sz="2400" dirty="0"/>
          </a:p>
        </p:txBody>
      </p:sp>
      <p:sp>
        <p:nvSpPr>
          <p:cNvPr id="27" name="타원 26"/>
          <p:cNvSpPr/>
          <p:nvPr/>
        </p:nvSpPr>
        <p:spPr>
          <a:xfrm>
            <a:off x="8214388" y="4882626"/>
            <a:ext cx="76200" cy="76200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7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2209800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메인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295401" y="306674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849338" y="2640583"/>
            <a:ext cx="2208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9900"/>
                </a:solidFill>
              </a:rPr>
              <a:t>부트스트랩</a:t>
            </a:r>
            <a:r>
              <a:rPr lang="ko-KR" altLang="en-US" b="1" dirty="0" smtClean="0">
                <a:solidFill>
                  <a:schemeClr val="bg1"/>
                </a:solidFill>
              </a:rPr>
              <a:t> 활용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데이터 </a:t>
            </a:r>
            <a:r>
              <a:rPr lang="ko-KR" altLang="en-US" b="1" dirty="0" smtClean="0">
                <a:solidFill>
                  <a:srgbClr val="FF9900"/>
                </a:solidFill>
              </a:rPr>
              <a:t>카운트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커뮤니티 회원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err="1" smtClean="0">
                <a:solidFill>
                  <a:schemeClr val="bg1"/>
                </a:solidFill>
              </a:rPr>
              <a:t>클라이밍</a:t>
            </a:r>
            <a:r>
              <a:rPr lang="ko-KR" altLang="en-US" b="1" dirty="0" smtClean="0">
                <a:solidFill>
                  <a:schemeClr val="bg1"/>
                </a:solidFill>
              </a:rPr>
              <a:t> 영상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7" y="1460282"/>
            <a:ext cx="7263004" cy="36276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50" y="2002228"/>
            <a:ext cx="7148971" cy="38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30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2923014" cy="584775"/>
            <a:chOff x="219076" y="219075"/>
            <a:chExt cx="2817422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8174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err="1" smtClean="0">
                  <a:solidFill>
                    <a:schemeClr val="bg1"/>
                  </a:solidFill>
                </a:rPr>
                <a:t>클라이밍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 소개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876522" y="280795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8384877" y="2744100"/>
            <a:ext cx="2208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FF9900"/>
                </a:solidFill>
              </a:rPr>
              <a:t>aos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활용한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클라이밍</a:t>
            </a:r>
            <a:r>
              <a:rPr lang="ko-KR" altLang="en-US" b="1" dirty="0" smtClean="0">
                <a:solidFill>
                  <a:schemeClr val="bg1"/>
                </a:solidFill>
              </a:rPr>
              <a:t> 소개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rgbClr val="FF9900"/>
                </a:solidFill>
              </a:rPr>
              <a:t>볼더링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스피드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리드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27" y="2062776"/>
            <a:ext cx="6236107" cy="29227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61" y="2423882"/>
            <a:ext cx="6668219" cy="36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7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2209800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소식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1295401" y="306674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83" y="1429588"/>
            <a:ext cx="5888491" cy="31895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24" y="2140305"/>
            <a:ext cx="5888491" cy="3189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21" y="3024387"/>
            <a:ext cx="5888491" cy="3189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41506" y="2324630"/>
            <a:ext cx="22083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클라임뉴스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rgbClr val="FF9900"/>
              </a:solidFill>
            </a:endParaRPr>
          </a:p>
          <a:p>
            <a:pPr algn="ctr"/>
            <a:r>
              <a:rPr lang="ko-KR" altLang="en-US" dirty="0">
                <a:solidFill>
                  <a:srgbClr val="FF9900"/>
                </a:solidFill>
              </a:rPr>
              <a:t>종목별 </a:t>
            </a:r>
            <a:r>
              <a:rPr lang="ko-KR" altLang="en-US" b="1" dirty="0">
                <a:solidFill>
                  <a:srgbClr val="FF9900"/>
                </a:solidFill>
              </a:rPr>
              <a:t>세계 </a:t>
            </a:r>
            <a:r>
              <a:rPr lang="en-US" altLang="ko-KR" b="1" dirty="0">
                <a:solidFill>
                  <a:srgbClr val="FF9900"/>
                </a:solidFill>
              </a:rPr>
              <a:t>1</a:t>
            </a:r>
            <a:r>
              <a:rPr lang="ko-KR" altLang="en-US" b="1" dirty="0" smtClean="0">
                <a:solidFill>
                  <a:srgbClr val="FF9900"/>
                </a:solidFill>
              </a:rPr>
              <a:t>위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endParaRPr lang="ko-KR" altLang="en-US" dirty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이벤트 </a:t>
            </a:r>
            <a:r>
              <a:rPr lang="ko-KR" altLang="en-US" b="1" dirty="0" smtClean="0">
                <a:solidFill>
                  <a:srgbClr val="FF9900"/>
                </a:solidFill>
              </a:rPr>
              <a:t>탭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누르면 소식지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rgbClr val="FF9900"/>
              </a:solidFill>
            </a:endParaRPr>
          </a:p>
          <a:p>
            <a:pPr algn="ctr"/>
            <a:r>
              <a:rPr lang="ko-KR" altLang="en-US" dirty="0" err="1" smtClean="0">
                <a:solidFill>
                  <a:srgbClr val="FF9900"/>
                </a:solidFill>
              </a:rPr>
              <a:t>클라이밍</a:t>
            </a:r>
            <a:r>
              <a:rPr lang="ko-KR" altLang="en-US" dirty="0" smtClean="0">
                <a:solidFill>
                  <a:srgbClr val="FF9900"/>
                </a:solidFill>
              </a:rPr>
              <a:t> </a:t>
            </a:r>
            <a:r>
              <a:rPr lang="ko-KR" altLang="en-US" dirty="0">
                <a:solidFill>
                  <a:srgbClr val="FF9900"/>
                </a:solidFill>
              </a:rPr>
              <a:t>관련 </a:t>
            </a:r>
            <a:r>
              <a:rPr lang="ko-KR" altLang="en-US" b="1" dirty="0">
                <a:solidFill>
                  <a:srgbClr val="FF9900"/>
                </a:solidFill>
              </a:rPr>
              <a:t>영화</a:t>
            </a:r>
          </a:p>
        </p:txBody>
      </p:sp>
    </p:spTree>
    <p:extLst>
      <p:ext uri="{BB962C8B-B14F-4D97-AF65-F5344CB8AC3E}">
        <p14:creationId xmlns:p14="http://schemas.microsoft.com/office/powerpoint/2010/main" val="3549605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2209800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이벤트 탭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2138865" y="306674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401899" y="2790456"/>
            <a:ext cx="335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클라임</a:t>
            </a:r>
            <a:r>
              <a:rPr lang="ko-KR" altLang="en-US" b="1" dirty="0" smtClean="0">
                <a:solidFill>
                  <a:schemeClr val="bg1"/>
                </a:solidFill>
              </a:rPr>
              <a:t> 소식지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자세히 보기 </a:t>
            </a:r>
            <a:r>
              <a:rPr lang="en-US" altLang="ko-KR" b="1" dirty="0" smtClean="0">
                <a:solidFill>
                  <a:srgbClr val="FF9900"/>
                </a:solidFill>
              </a:rPr>
              <a:t>– </a:t>
            </a:r>
            <a:r>
              <a:rPr lang="ko-KR" altLang="en-US" b="1" dirty="0" smtClean="0">
                <a:solidFill>
                  <a:srgbClr val="FF9900"/>
                </a:solidFill>
              </a:rPr>
              <a:t>신청하기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신청 완료 </a:t>
            </a:r>
            <a:endParaRPr lang="en-US" altLang="ko-KR" b="1" dirty="0" smtClean="0">
              <a:solidFill>
                <a:srgbClr val="FF99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60" y="1762904"/>
            <a:ext cx="6151739" cy="33321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90" y="2479153"/>
            <a:ext cx="5831457" cy="315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6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4352924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게시판   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자유게시판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970297" y="298048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1" y="1376609"/>
            <a:ext cx="7285971" cy="3946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44" y="1949368"/>
            <a:ext cx="7285971" cy="39465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55" y="2637507"/>
            <a:ext cx="7072963" cy="3831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1962" y="1088189"/>
            <a:ext cx="335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9900"/>
                </a:solidFill>
              </a:rPr>
              <a:t>소통공간</a:t>
            </a:r>
            <a:endParaRPr lang="en-US" altLang="ko-KR" b="1" dirty="0" smtClean="0">
              <a:solidFill>
                <a:srgbClr val="FF9900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글쓰기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발행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이미지 넣기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83" y="1826853"/>
            <a:ext cx="6749932" cy="33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1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4352924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게시판   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클라이밍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꿀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TIP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970297" y="298048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445031" y="968173"/>
            <a:ext cx="335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클라이밍</a:t>
            </a:r>
            <a:r>
              <a:rPr lang="en-US" altLang="ko-KR" b="1" dirty="0">
                <a:solidFill>
                  <a:srgbClr val="FF9900"/>
                </a:solidFill>
              </a:rPr>
              <a:t>tip</a:t>
            </a:r>
            <a:r>
              <a:rPr lang="ko-KR" altLang="en-US" b="1" dirty="0" smtClean="0">
                <a:solidFill>
                  <a:schemeClr val="bg1"/>
                </a:solidFill>
              </a:rPr>
              <a:t>공유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유튜브 링크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ko-KR" altLang="en-US" b="1" dirty="0" smtClean="0">
                <a:solidFill>
                  <a:srgbClr val="FF9900"/>
                </a:solidFill>
              </a:rPr>
              <a:t>아코디언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메뉴</a:t>
            </a:r>
            <a:endParaRPr lang="ko-KR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4" y="1416062"/>
            <a:ext cx="6151741" cy="33321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24" y="2374536"/>
            <a:ext cx="7013275" cy="37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37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076" y="219075"/>
            <a:ext cx="4352924" cy="584775"/>
            <a:chOff x="219076" y="219075"/>
            <a:chExt cx="2209800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219076" y="219075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게시판   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활동 사진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회원사진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970297" y="298048"/>
              <a:ext cx="0" cy="409575"/>
            </a:xfrm>
            <a:prstGeom prst="line">
              <a:avLst/>
            </a:prstGeom>
            <a:ln w="38100">
              <a:solidFill>
                <a:srgbClr val="FCA3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0" y="1265687"/>
            <a:ext cx="6590581" cy="35698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56" y="2345906"/>
            <a:ext cx="6590581" cy="3569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45031" y="968173"/>
            <a:ext cx="335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9900"/>
                </a:solidFill>
              </a:rPr>
              <a:t>사진공유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게시판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사진 등록하기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게시물 추가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이미지 선택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4984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</TotalTime>
  <Words>134</Words>
  <Application>Microsoft Office PowerPoint</Application>
  <PresentationFormat>와이드스크린</PresentationFormat>
  <Paragraphs>80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Tmon몬소리 Black</vt:lpstr>
      <vt:lpstr>Calibri Light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dw-002</cp:lastModifiedBy>
  <cp:revision>46</cp:revision>
  <dcterms:created xsi:type="dcterms:W3CDTF">2019-11-09T12:13:38Z</dcterms:created>
  <dcterms:modified xsi:type="dcterms:W3CDTF">2023-12-06T00:48:49Z</dcterms:modified>
</cp:coreProperties>
</file>